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0CF5-8E70-854D-BFE8-FDCCC7200CF7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3ED5-29D7-4F4D-97EF-F847DA2E3F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99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Starter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65600"/>
            <a:ext cx="6400800" cy="17526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rgbClr val="0000FF"/>
              </a:solidFill>
              <a:latin typeface="Chalkboard"/>
              <a:cs typeface="Chalkboard"/>
            </a:endParaRPr>
          </a:p>
          <a:p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>Nature or Nurture?</a:t>
            </a:r>
            <a:endParaRPr lang="en-US" sz="5400" dirty="0">
              <a:solidFill>
                <a:schemeClr val="accent5">
                  <a:lumMod val="60000"/>
                  <a:lumOff val="40000"/>
                </a:schemeClr>
              </a:solidFill>
              <a:latin typeface="Chalkboard"/>
              <a:cs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1733550"/>
            <a:ext cx="4613858" cy="307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4200"/>
            <a:ext cx="8229600" cy="5541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rgbClr val="93CDDD"/>
                </a:solidFill>
                <a:latin typeface="Chalkboard"/>
                <a:cs typeface="Chalkboard"/>
              </a:rPr>
              <a:t>Nature</a:t>
            </a:r>
            <a:r>
              <a:rPr lang="en-US" sz="4000" dirty="0" smtClean="0">
                <a:latin typeface="Chalkboard"/>
                <a:cs typeface="Chalkboard"/>
              </a:rPr>
              <a:t>: due to inherited characteristics and innate drives</a:t>
            </a:r>
          </a:p>
          <a:p>
            <a:pPr>
              <a:buNone/>
            </a:pPr>
            <a:r>
              <a:rPr lang="en-US" sz="4000" u="sng" dirty="0" smtClean="0">
                <a:solidFill>
                  <a:srgbClr val="93CDDD"/>
                </a:solidFill>
                <a:latin typeface="Chalkboard"/>
                <a:cs typeface="Chalkboard"/>
              </a:rPr>
              <a:t>Nurture</a:t>
            </a:r>
            <a:r>
              <a:rPr lang="en-US" sz="4000" dirty="0" smtClean="0">
                <a:latin typeface="Chalkboard"/>
                <a:cs typeface="Chalkboard"/>
              </a:rPr>
              <a:t>: due to environmental influences and learning</a:t>
            </a:r>
          </a:p>
          <a:p>
            <a:pPr>
              <a:buNone/>
            </a:pPr>
            <a:endParaRPr lang="en-US" sz="4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4000" dirty="0" smtClean="0">
                <a:latin typeface="Chalkboard"/>
                <a:cs typeface="Chalkboard"/>
              </a:rPr>
              <a:t>On your whiteboards, decide whether you think nature or nurture for the following…</a:t>
            </a:r>
          </a:p>
          <a:p>
            <a:pPr>
              <a:buNone/>
            </a:pPr>
            <a:endParaRPr lang="en-US" sz="40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4200"/>
            <a:ext cx="8229600" cy="59055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800" dirty="0" smtClean="0">
                <a:latin typeface="Chalkboard"/>
                <a:cs typeface="Chalkboard"/>
              </a:rPr>
              <a:t>Phoebe </a:t>
            </a:r>
            <a:r>
              <a:rPr lang="en-US" sz="4800" dirty="0">
                <a:latin typeface="Chalkboard"/>
                <a:cs typeface="Chalkboard"/>
              </a:rPr>
              <a:t>loves marmite on toast, just like her dad</a:t>
            </a:r>
            <a:r>
              <a:rPr lang="en-US" sz="4800" dirty="0" smtClean="0">
                <a:latin typeface="Chalkboard"/>
                <a:cs typeface="Chalkboard"/>
              </a:rPr>
              <a:t>.</a:t>
            </a:r>
          </a:p>
          <a:p>
            <a:pPr marL="514350" indent="-514350"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Nature</a:t>
            </a:r>
            <a:r>
              <a:rPr lang="en-US" dirty="0" smtClean="0">
                <a:latin typeface="Chalkboard"/>
                <a:cs typeface="Chalkboard"/>
              </a:rPr>
              <a:t>: due to inherited characteristics and innate drives</a:t>
            </a: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Nurture</a:t>
            </a:r>
            <a:r>
              <a:rPr lang="en-US" dirty="0" smtClean="0">
                <a:latin typeface="Chalkboard"/>
                <a:cs typeface="Chalkboard"/>
              </a:rPr>
              <a:t>: due to environmental influences and learning</a:t>
            </a:r>
          </a:p>
          <a:p>
            <a:pPr marL="514350" indent="-514350">
              <a:buNone/>
            </a:pP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500" y="2197100"/>
            <a:ext cx="2280763" cy="170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293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latin typeface="Chalkboard"/>
                <a:cs typeface="Chalkboard"/>
              </a:rPr>
              <a:t>2. Ernest lived to the age of 101</a:t>
            </a: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Nature</a:t>
            </a:r>
            <a:r>
              <a:rPr lang="en-US" dirty="0" smtClean="0">
                <a:latin typeface="Chalkboard"/>
                <a:cs typeface="Chalkboard"/>
              </a:rPr>
              <a:t>: due to inherited characteristics and innate drives</a:t>
            </a: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Nurture</a:t>
            </a:r>
            <a:r>
              <a:rPr lang="en-US" dirty="0" smtClean="0">
                <a:latin typeface="Chalkboard"/>
                <a:cs typeface="Chalkboard"/>
              </a:rPr>
              <a:t>: due to environmental influences and learning</a:t>
            </a:r>
          </a:p>
          <a:p>
            <a:pPr>
              <a:buNone/>
            </a:pP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1543050"/>
            <a:ext cx="1844524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61341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Chalkboard"/>
                <a:cs typeface="Chalkboard"/>
              </a:rPr>
              <a:t>3. </a:t>
            </a:r>
            <a:r>
              <a:rPr lang="en-US" sz="4800" dirty="0">
                <a:latin typeface="Chalkboard"/>
                <a:cs typeface="Chalkboard"/>
              </a:rPr>
              <a:t>Patrick</a:t>
            </a:r>
            <a:r>
              <a:rPr lang="en-US" sz="4800" dirty="0" smtClean="0">
                <a:latin typeface="Chalkboard"/>
                <a:cs typeface="Chalkboard"/>
              </a:rPr>
              <a:t> loses his </a:t>
            </a:r>
            <a:r>
              <a:rPr lang="en-US" sz="4800" dirty="0">
                <a:latin typeface="Chalkboard"/>
                <a:cs typeface="Chalkboard"/>
              </a:rPr>
              <a:t>temper easily and</a:t>
            </a:r>
            <a:r>
              <a:rPr lang="en-US" sz="4800" dirty="0" smtClean="0">
                <a:latin typeface="Chalkboard"/>
                <a:cs typeface="Chalkboard"/>
              </a:rPr>
              <a:t> often </a:t>
            </a:r>
            <a:r>
              <a:rPr lang="en-US" sz="4800" dirty="0">
                <a:latin typeface="Chalkboard"/>
                <a:cs typeface="Chalkboard"/>
              </a:rPr>
              <a:t>gets into </a:t>
            </a:r>
            <a:r>
              <a:rPr lang="en-US" sz="4800" dirty="0" smtClean="0">
                <a:latin typeface="Chalkboard"/>
                <a:cs typeface="Chalkboard"/>
              </a:rPr>
              <a:t>fights.</a:t>
            </a:r>
          </a:p>
          <a:p>
            <a:pPr>
              <a:buNone/>
            </a:pPr>
            <a:endParaRPr lang="en-US" sz="4800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Nature</a:t>
            </a:r>
            <a:r>
              <a:rPr lang="en-US" dirty="0" smtClean="0">
                <a:latin typeface="Chalkboard"/>
                <a:cs typeface="Chalkboard"/>
              </a:rPr>
              <a:t>: due to inherited characteristics and innate drives</a:t>
            </a: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Nurture</a:t>
            </a:r>
            <a:r>
              <a:rPr lang="en-US" dirty="0" smtClean="0">
                <a:latin typeface="Chalkboard"/>
                <a:cs typeface="Chalkboard"/>
              </a:rPr>
              <a:t>: due to environmental influences and learning</a:t>
            </a:r>
          </a:p>
          <a:p>
            <a:pPr>
              <a:buNone/>
            </a:pP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850" y="2441026"/>
            <a:ext cx="2876550" cy="1667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6100"/>
            <a:ext cx="8229600" cy="60325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latin typeface="Chalkboard"/>
                <a:cs typeface="Chalkboard"/>
              </a:rPr>
              <a:t>4. John has just come out as being gay.</a:t>
            </a:r>
          </a:p>
          <a:p>
            <a:pPr>
              <a:buNone/>
            </a:pPr>
            <a:endParaRPr lang="en-US" sz="4800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sz="4800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Nature</a:t>
            </a:r>
            <a:r>
              <a:rPr lang="en-US" dirty="0" smtClean="0">
                <a:latin typeface="Chalkboard"/>
                <a:cs typeface="Chalkboard"/>
              </a:rPr>
              <a:t>: due to inherited characteristics and innate drives</a:t>
            </a: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Nurture</a:t>
            </a:r>
            <a:r>
              <a:rPr lang="en-US" dirty="0" smtClean="0">
                <a:latin typeface="Chalkboard"/>
                <a:cs typeface="Chalkboard"/>
              </a:rPr>
              <a:t>: due to environmental influences and learning</a:t>
            </a:r>
          </a:p>
          <a:p>
            <a:pPr>
              <a:buNone/>
            </a:pP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2261506"/>
            <a:ext cx="2527300" cy="1624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"/>
            <a:ext cx="8229600" cy="6616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Chalkboard"/>
                <a:cs typeface="Chalkboard"/>
              </a:rPr>
              <a:t>5. </a:t>
            </a:r>
            <a:r>
              <a:rPr lang="en-US" sz="4800" dirty="0">
                <a:latin typeface="Chalkboard"/>
                <a:cs typeface="Chalkboard"/>
              </a:rPr>
              <a:t>Beth has an impressive general knowledge and is a quiz show champion</a:t>
            </a:r>
            <a:r>
              <a:rPr lang="en-US" sz="4800" dirty="0" smtClean="0">
                <a:latin typeface="Chalkboard"/>
                <a:cs typeface="Chalkboard"/>
              </a:rPr>
              <a:t>.</a:t>
            </a:r>
          </a:p>
          <a:p>
            <a:pPr>
              <a:buNone/>
            </a:pPr>
            <a:endParaRPr lang="en-US" sz="4800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endParaRPr lang="en-US" u="sng" dirty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Nature</a:t>
            </a:r>
            <a:r>
              <a:rPr lang="en-US" dirty="0" smtClean="0">
                <a:latin typeface="Chalkboard"/>
                <a:cs typeface="Chalkboard"/>
              </a:rPr>
              <a:t>: due to inherited characteristics and innate drives</a:t>
            </a: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Nurture</a:t>
            </a:r>
            <a:r>
              <a:rPr lang="en-US" dirty="0" smtClean="0">
                <a:latin typeface="Chalkboard"/>
                <a:cs typeface="Chalkboard"/>
              </a:rPr>
              <a:t>: due to environmental influences and learning</a:t>
            </a:r>
          </a:p>
          <a:p>
            <a:pPr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sz="4800" dirty="0">
              <a:latin typeface="Chalkboard"/>
              <a:cs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850" y="2590800"/>
            <a:ext cx="1987550" cy="198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00"/>
            <a:ext cx="8229600" cy="622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Chalkboard"/>
                <a:cs typeface="Chalkboard"/>
              </a:rPr>
              <a:t>6. Olivia loves the colour </a:t>
            </a:r>
            <a:r>
              <a:rPr lang="en-US" sz="4800" dirty="0" smtClean="0">
                <a:solidFill>
                  <a:srgbClr val="F93BD9"/>
                </a:solidFill>
                <a:latin typeface="Chalkboard"/>
                <a:cs typeface="Chalkboard"/>
              </a:rPr>
              <a:t>pink</a:t>
            </a:r>
          </a:p>
          <a:p>
            <a:pPr>
              <a:buNone/>
            </a:pPr>
            <a:endParaRPr lang="en-US" sz="4800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sz="4800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u="sng" dirty="0" smtClean="0">
              <a:solidFill>
                <a:srgbClr val="93CDDD"/>
              </a:solidFill>
              <a:latin typeface="Chalkboard"/>
              <a:cs typeface="Chalkboard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Nature</a:t>
            </a:r>
            <a:r>
              <a:rPr lang="en-US" dirty="0" smtClean="0">
                <a:latin typeface="Chalkboard"/>
                <a:cs typeface="Chalkboard"/>
              </a:rPr>
              <a:t>: due to inherited characteristics and innate drives</a:t>
            </a:r>
          </a:p>
          <a:p>
            <a:pPr>
              <a:buNone/>
            </a:pPr>
            <a:r>
              <a:rPr lang="en-US" u="sng" dirty="0" smtClean="0">
                <a:solidFill>
                  <a:srgbClr val="93CDDD"/>
                </a:solidFill>
                <a:latin typeface="Chalkboard"/>
                <a:cs typeface="Chalkboard"/>
              </a:rPr>
              <a:t>Nurture</a:t>
            </a:r>
            <a:r>
              <a:rPr lang="en-US" dirty="0" smtClean="0">
                <a:latin typeface="Chalkboard"/>
                <a:cs typeface="Chalkboard"/>
              </a:rPr>
              <a:t>: due to environmental influences and learning</a:t>
            </a:r>
          </a:p>
          <a:p>
            <a:pPr>
              <a:buNone/>
            </a:pP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615423"/>
            <a:ext cx="3053094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Starter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Penelope Whittles</dc:creator>
  <cp:lastModifiedBy>Aimee</cp:lastModifiedBy>
  <cp:revision>3</cp:revision>
  <dcterms:created xsi:type="dcterms:W3CDTF">2011-11-03T18:23:39Z</dcterms:created>
  <dcterms:modified xsi:type="dcterms:W3CDTF">2015-06-16T21:03:57Z</dcterms:modified>
</cp:coreProperties>
</file>